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5"/>
  </p:notesMasterIdLst>
  <p:sldIdLst>
    <p:sldId id="339" r:id="rId2"/>
    <p:sldId id="895" r:id="rId3"/>
    <p:sldId id="1002" r:id="rId4"/>
    <p:sldId id="96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1079" r:id="rId18"/>
    <p:sldId id="1094" r:id="rId19"/>
    <p:sldId id="1080" r:id="rId20"/>
    <p:sldId id="1082" r:id="rId21"/>
    <p:sldId id="1086" r:id="rId22"/>
    <p:sldId id="1097" r:id="rId23"/>
    <p:sldId id="1087" r:id="rId24"/>
    <p:sldId id="1096" r:id="rId25"/>
    <p:sldId id="1098" r:id="rId26"/>
    <p:sldId id="1077" r:id="rId27"/>
    <p:sldId id="1088" r:id="rId28"/>
    <p:sldId id="1099" r:id="rId29"/>
    <p:sldId id="1089" r:id="rId30"/>
    <p:sldId id="1015" r:id="rId31"/>
    <p:sldId id="1083" r:id="rId32"/>
    <p:sldId id="1078" r:id="rId33"/>
    <p:sldId id="1100" r:id="rId34"/>
    <p:sldId id="1090" r:id="rId35"/>
    <p:sldId id="1076" r:id="rId36"/>
    <p:sldId id="1101" r:id="rId37"/>
    <p:sldId id="1019" r:id="rId38"/>
    <p:sldId id="1102" r:id="rId39"/>
    <p:sldId id="1081" r:id="rId40"/>
    <p:sldId id="1103" r:id="rId41"/>
    <p:sldId id="1091" r:id="rId42"/>
    <p:sldId id="1104" r:id="rId43"/>
    <p:sldId id="1023" r:id="rId44"/>
    <p:sldId id="1093" r:id="rId45"/>
    <p:sldId id="1105" r:id="rId46"/>
    <p:sldId id="1106" r:id="rId47"/>
    <p:sldId id="1107" r:id="rId48"/>
    <p:sldId id="1108" r:id="rId49"/>
    <p:sldId id="1109" r:id="rId50"/>
    <p:sldId id="1110" r:id="rId51"/>
    <p:sldId id="1111" r:id="rId52"/>
    <p:sldId id="1112" r:id="rId53"/>
    <p:sldId id="1113" r:id="rId54"/>
    <p:sldId id="1028" r:id="rId55"/>
    <p:sldId id="1029" r:id="rId56"/>
    <p:sldId id="1031" r:id="rId57"/>
    <p:sldId id="1030" r:id="rId58"/>
    <p:sldId id="1032" r:id="rId59"/>
    <p:sldId id="1033" r:id="rId60"/>
    <p:sldId id="1034" r:id="rId61"/>
    <p:sldId id="1035" r:id="rId62"/>
    <p:sldId id="1036" r:id="rId63"/>
    <p:sldId id="1037" r:id="rId64"/>
    <p:sldId id="1038" r:id="rId65"/>
    <p:sldId id="1040" r:id="rId66"/>
    <p:sldId id="1039" r:id="rId67"/>
    <p:sldId id="1041" r:id="rId68"/>
    <p:sldId id="1042" r:id="rId69"/>
    <p:sldId id="1117" r:id="rId70"/>
    <p:sldId id="1120" r:id="rId71"/>
    <p:sldId id="1119" r:id="rId72"/>
    <p:sldId id="1043" r:id="rId73"/>
    <p:sldId id="1115" r:id="rId74"/>
    <p:sldId id="1116" r:id="rId75"/>
    <p:sldId id="1046" r:id="rId76"/>
    <p:sldId id="1047" r:id="rId77"/>
    <p:sldId id="1044" r:id="rId78"/>
    <p:sldId id="1118" r:id="rId79"/>
    <p:sldId id="1048" r:id="rId80"/>
    <p:sldId id="1049" r:id="rId81"/>
    <p:sldId id="1050" r:id="rId82"/>
    <p:sldId id="1054" r:id="rId83"/>
    <p:sldId id="1052" r:id="rId84"/>
    <p:sldId id="1055" r:id="rId85"/>
    <p:sldId id="1056" r:id="rId86"/>
    <p:sldId id="1057" r:id="rId87"/>
    <p:sldId id="1058" r:id="rId88"/>
    <p:sldId id="1059" r:id="rId89"/>
    <p:sldId id="1060" r:id="rId90"/>
    <p:sldId id="1061" r:id="rId91"/>
    <p:sldId id="1062" r:id="rId92"/>
    <p:sldId id="1063" r:id="rId93"/>
    <p:sldId id="1065" r:id="rId94"/>
    <p:sldId id="1064" r:id="rId95"/>
    <p:sldId id="1066" r:id="rId96"/>
    <p:sldId id="1072" r:id="rId97"/>
    <p:sldId id="1067" r:id="rId98"/>
    <p:sldId id="1068" r:id="rId99"/>
    <p:sldId id="1069" r:id="rId100"/>
    <p:sldId id="1070" r:id="rId101"/>
    <p:sldId id="1071" r:id="rId102"/>
    <p:sldId id="1073" r:id="rId103"/>
    <p:sldId id="1074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3780" autoAdjust="0"/>
  </p:normalViewPr>
  <p:slideViewPr>
    <p:cSldViewPr>
      <p:cViewPr varScale="1">
        <p:scale>
          <a:sx n="46" d="100"/>
          <a:sy n="46" d="100"/>
        </p:scale>
        <p:origin x="62" y="9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20-01-29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20-01-29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tel:010-1000-1000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 내용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</a:t>
            </a:r>
            <a:r>
              <a:rPr lang="en-US" altLang="ko-KR" dirty="0" err="1">
                <a:latin typeface="Consolas" panose="020B0609020204030204" pitchFamily="49" charset="0"/>
              </a:rPr>
              <a:t>xmlns:android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android:orientation</a:t>
            </a:r>
            <a:r>
              <a:rPr lang="en-US" altLang="ko-KR" dirty="0">
                <a:latin typeface="Consolas" panose="020B0609020204030204" pitchFamily="49" charset="0"/>
              </a:rPr>
              <a:t>="vertical"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TextView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="@+id/textView2"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부분 화면 </a:t>
            </a:r>
            <a:r>
              <a:rPr lang="en-US" altLang="ko-KR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android:textSize</a:t>
            </a:r>
            <a:r>
              <a:rPr lang="en-US" altLang="ko-KR" dirty="0">
                <a:latin typeface="Consolas" panose="020B0609020204030204" pitchFamily="49" charset="0"/>
              </a:rPr>
              <a:t>="30sp" /&gt;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android:id</a:t>
            </a:r>
            <a:r>
              <a:rPr lang="en-US" altLang="ko-KR" dirty="0">
                <a:latin typeface="Consolas" panose="020B0609020204030204" pitchFamily="49" charset="0"/>
              </a:rPr>
              <a:t>="@+id/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android:layout_width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match_parent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android:layout_height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wrap_content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android:text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ko-KR" altLang="en-US" dirty="0">
                <a:latin typeface="Consolas" panose="020B0609020204030204" pitchFamily="49" charset="0"/>
              </a:rPr>
              <a:t>동의합니다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1721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greetings.setText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55240"/>
            <a:ext cx="2116488" cy="4364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90" y="2155240"/>
            <a:ext cx="2160240" cy="437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08" y="2165886"/>
            <a:ext cx="2116488" cy="43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DoitMission07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</a:t>
            </a:r>
            <a:r>
              <a:rPr lang="ko-KR" altLang="en-US" dirty="0">
                <a:sym typeface="Wingdings" panose="05000000000000000000" pitchFamily="2" charset="2"/>
              </a:rPr>
              <a:t>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>
                <a:sym typeface="Wingdings" panose="05000000000000000000" pitchFamily="2" charset="2"/>
              </a:rPr>
              <a:t>폴더를 생성하십시오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: File Open 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JoyMission07 </a:t>
            </a:r>
            <a:r>
              <a:rPr lang="ko-KR" altLang="en-US" dirty="0" smtClean="0">
                <a:sym typeface="Wingdings" panose="05000000000000000000" pitchFamily="2" charset="2"/>
              </a:rPr>
              <a:t>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기능이 있는지 살펴보고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코드를 이해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둘째 화면의 윗부분에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넣어 환영인사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"OOO</a:t>
            </a:r>
            <a:r>
              <a:rPr lang="ko-KR" altLang="en-US" dirty="0" smtClean="0">
                <a:sym typeface="Wingdings" panose="05000000000000000000" pitchFamily="2" charset="2"/>
              </a:rPr>
              <a:t>님을 환영합니다</a:t>
            </a:r>
            <a:r>
              <a:rPr lang="en-US" altLang="ko-KR" dirty="0" smtClean="0">
                <a:sym typeface="Wingdings" panose="05000000000000000000" pitchFamily="2" charset="2"/>
              </a:rPr>
              <a:t>."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로그인의</a:t>
            </a:r>
            <a:r>
              <a:rPr lang="ko-KR" altLang="en-US" dirty="0" smtClean="0">
                <a:sym typeface="Wingdings" panose="05000000000000000000" pitchFamily="2" charset="2"/>
              </a:rPr>
              <a:t> 사용자 이름 정보를 보여주는 기능을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DoitMission07: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46" y="2420888"/>
            <a:ext cx="1961573" cy="3959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41" y="2420889"/>
            <a:ext cx="19868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DoitMission08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프로젝트가 제대로 작동하지 않아서 우리가 직접 </a:t>
            </a:r>
            <a:r>
              <a:rPr lang="en-US" altLang="ko-KR" b="1" dirty="0" smtClean="0">
                <a:sym typeface="Wingdings" panose="05000000000000000000" pitchFamily="2" charset="2"/>
              </a:rPr>
              <a:t>JoyMission08</a:t>
            </a:r>
            <a:r>
              <a:rPr lang="ko-KR" altLang="en-US" b="1" dirty="0" smtClean="0">
                <a:sym typeface="Wingdings" panose="05000000000000000000" pitchFamily="2" charset="2"/>
              </a:rPr>
              <a:t>을 직접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dirty="0" smtClean="0">
                <a:sym typeface="Wingdings" panose="05000000000000000000" pitchFamily="2" charset="2"/>
              </a:rPr>
              <a:t>JoyMission08 </a:t>
            </a:r>
            <a:r>
              <a:rPr lang="ko-KR" altLang="en-US" dirty="0" smtClean="0">
                <a:sym typeface="Wingdings" panose="05000000000000000000" pitchFamily="2" charset="2"/>
              </a:rPr>
              <a:t>만들고</a:t>
            </a:r>
            <a:r>
              <a:rPr lang="en-US" altLang="ko-KR" dirty="0" smtClean="0">
                <a:sym typeface="Wingdings" panose="05000000000000000000" pitchFamily="2" charset="2"/>
              </a:rPr>
              <a:t>, Do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it</a:t>
            </a:r>
            <a:r>
              <a:rPr lang="en-US" altLang="ko-KR" dirty="0" smtClean="0">
                <a:sym typeface="Wingdings" panose="05000000000000000000" pitchFamily="2" charset="2"/>
              </a:rPr>
              <a:t>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파일들을 선택적으로 복사해와서 약간 수정하여 다음과 같은 것을 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JoyMission08 </a:t>
            </a:r>
            <a:r>
              <a:rPr lang="ko-KR" altLang="en-US" dirty="0" smtClean="0">
                <a:sym typeface="Wingdings" panose="05000000000000000000" pitchFamily="2" charset="2"/>
              </a:rPr>
              <a:t>폴더에 필요 없는 파일들은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실습을 통해 어떤 종류의 파일들이 중요하고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서로 연관되어 있는지 알 수 있는 좋은 기회입니다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DoitMission08: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 개 이상의 화면 만들어 전환하기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9"/>
            <a:ext cx="1989179" cy="3959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6" y="2420888"/>
            <a:ext cx="1954711" cy="395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93" y="2420888"/>
            <a:ext cx="1943112" cy="3959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55" y="2430283"/>
            <a:ext cx="1309823" cy="2613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542" y="3150363"/>
            <a:ext cx="1254653" cy="25301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800" y="3600628"/>
            <a:ext cx="1292563" cy="25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이렇게 만든 부분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은 전체 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클릭하여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추가하기 위해 만든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소스 코드를 입력하여 전체 레이아웃에 부분 레이아웃을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파일의 짝인 </a:t>
            </a:r>
            <a:r>
              <a:rPr lang="en-US" altLang="ko-KR" b="1" dirty="0" smtClean="0">
                <a:sym typeface="Wingdings" panose="05000000000000000000" pitchFamily="2" charset="2"/>
              </a:rPr>
              <a:t>MenuActivity.java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LinearLayout container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</a:rPr>
              <a:t>activity_menu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(new </a:t>
            </a:r>
            <a:r>
              <a:rPr lang="en-US" altLang="ko-KR" b="1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b="1" dirty="0"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public void </a:t>
            </a:r>
            <a:r>
              <a:rPr lang="en-US" altLang="ko-KR" dirty="0" err="1"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 = 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getSystemService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inflater.inflate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R.layout.sub1</a:t>
            </a:r>
            <a:r>
              <a:rPr lang="en-US" altLang="ko-KR" dirty="0">
                <a:latin typeface="Consolas" panose="020B0609020204030204" pitchFamily="49" charset="0"/>
              </a:rPr>
              <a:t>, container, true);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container.findViewById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latin typeface="Consolas" panose="020B0609020204030204" pitchFamily="49" charset="0"/>
              </a:rPr>
              <a:t>checkBox.setText</a:t>
            </a:r>
            <a:r>
              <a:rPr lang="en-US" altLang="ko-KR" dirty="0">
                <a:latin typeface="Consolas" panose="020B0609020204030204" pitchFamily="49" charset="0"/>
              </a:rPr>
              <a:t>("</a:t>
            </a:r>
            <a:r>
              <a:rPr lang="ko-KR" altLang="en-US" dirty="0">
                <a:latin typeface="Consolas" panose="020B0609020204030204" pitchFamily="49" charset="0"/>
              </a:rPr>
              <a:t>로딩되었어요</a:t>
            </a:r>
            <a:r>
              <a:rPr lang="en-US" altLang="ko-KR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2076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MenuActivity.java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(activity_menu.xml)</a:t>
            </a:r>
            <a:r>
              <a:rPr lang="ko-KR" altLang="en-US" dirty="0" smtClean="0">
                <a:sym typeface="Wingdings" panose="05000000000000000000" pitchFamily="2" charset="2"/>
              </a:rPr>
              <a:t>의 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</a:t>
            </a:r>
            <a:r>
              <a:rPr lang="ko-KR" altLang="en-US" dirty="0" err="1">
                <a:sym typeface="Wingdings" panose="05000000000000000000" pitchFamily="2" charset="2"/>
              </a:rPr>
              <a:t>니</a:t>
            </a:r>
            <a:r>
              <a:rPr lang="ko-KR" altLang="en-US" dirty="0" err="1" smtClean="0">
                <a:sym typeface="Wingdings" panose="05000000000000000000" pitchFamily="2" charset="2"/>
              </a:rPr>
              <a:t>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안쪽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R.layout.sub1.container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sub1.xml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수정하기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마지막으로 앱이 </a:t>
            </a:r>
            <a:r>
              <a:rPr lang="ko-KR" altLang="en-US" dirty="0" smtClean="0">
                <a:sym typeface="Wingdings" panose="05000000000000000000" pitchFamily="2" charset="2"/>
              </a:rPr>
              <a:t>실행되었을 때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화면이 아니라 프로젝트에 새로 추가한 </a:t>
            </a:r>
            <a:r>
              <a:rPr lang="en-US" altLang="ko-KR" dirty="0" err="1" smtClean="0">
                <a:sym typeface="Wingdings" panose="05000000000000000000" pitchFamily="2" charset="2"/>
              </a:rPr>
              <a:t>MenuActivity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화면이 나타나도록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/app/manifest/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android:name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아래와 같이 모두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3068960"/>
            <a:ext cx="1075546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&lt;!--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android:name=".MainActivity"&gt;&lt;/activity</a:t>
            </a:r>
            <a:r>
              <a:rPr lang="en-US" altLang="ko-KR" dirty="0" smtClean="0">
                <a:latin typeface="Consolas" panose="020B0609020204030204" pitchFamily="49" charset="0"/>
              </a:rPr>
              <a:t>&gt; --&gt;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&lt;activity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=".</a:t>
            </a:r>
            <a:r>
              <a:rPr lang="en-US" altLang="ko-KR" b="1" dirty="0" err="1">
                <a:latin typeface="Consolas" panose="020B0609020204030204" pitchFamily="49" charset="0"/>
              </a:rPr>
              <a:t>MenuActivity</a:t>
            </a:r>
            <a:r>
              <a:rPr lang="en-US" altLang="ko-KR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dirty="0">
                <a:latin typeface="Consolas" panose="020B0609020204030204" pitchFamily="49" charset="0"/>
              </a:rPr>
              <a:t>" </a:t>
            </a:r>
            <a:r>
              <a:rPr lang="en-US" altLang="ko-KR" dirty="0" smtClean="0">
                <a:latin typeface="Consolas" panose="020B0609020204030204" pitchFamily="49" charset="0"/>
              </a:rPr>
              <a:t>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dirty="0" err="1">
                <a:latin typeface="Consolas" panose="020B0609020204030204" pitchFamily="49" charset="0"/>
              </a:rPr>
              <a:t>android:name</a:t>
            </a:r>
            <a:r>
              <a:rPr lang="en-US" altLang="ko-KR" dirty="0"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&lt;/activity&gt;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63900" y="3028586"/>
            <a:ext cx="20938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a comment </a:t>
            </a:r>
            <a:r>
              <a:rPr lang="en-US" altLang="ko-KR" sz="1400" dirty="0" smtClean="0">
                <a:sym typeface="Wingdings" panose="05000000000000000000" pitchFamily="2" charset="2"/>
              </a:rPr>
              <a:t>line in </a:t>
            </a:r>
            <a:r>
              <a:rPr lang="en-US" altLang="ko-KR" sz="1400" dirty="0">
                <a:sym typeface="Wingdings" panose="05000000000000000000" pitchFamily="2" charset="2"/>
              </a:rPr>
              <a:t>xml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7488" y="3068960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38690" y="3075964"/>
            <a:ext cx="648072" cy="307777"/>
          </a:xfrm>
          <a:prstGeom prst="roundRect">
            <a:avLst/>
          </a:prstGeom>
          <a:solidFill>
            <a:schemeClr val="bg1">
              <a:lumMod val="9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방법을 사용하거나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호출하여 참조할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58" y="813526"/>
            <a:ext cx="2194965" cy="434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0" y="820860"/>
            <a:ext cx="2168166" cy="4336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7181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ym typeface="Wingdings" panose="05000000000000000000" pitchFamily="2" charset="2"/>
              </a:rPr>
              <a:t>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815405" y="4555387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부분 레이아웃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(sub1.xml)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37495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2195572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앞의 실습에서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 smtClean="0">
                <a:sym typeface="Wingdings" panose="05000000000000000000" pitchFamily="2" charset="2"/>
              </a:rPr>
              <a:t>라는 태그를 본 적이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= 'Your new package name'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You may run [Sync Now] when it shows up at the upper right corner of the window.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47928" y="422108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SampleActivityOne</a:t>
            </a:r>
            <a:r>
              <a:rPr lang="ko-KR" altLang="en-US" dirty="0">
                <a:sym typeface="Wingdings" panose="05000000000000000000" pitchFamily="2" charset="2"/>
              </a:rPr>
              <a:t>라는 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>
                <a:latin typeface="Consolas" panose="020B0609020204030204" pitchFamily="49" charset="0"/>
              </a:rPr>
              <a:t>"&gt;Sample 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0128448" y="3356992"/>
            <a:ext cx="25636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7258" y="315141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app:layout_constraintVertical_bias</a:t>
            </a:r>
            <a:r>
              <a:rPr lang="en-US" altLang="ko-KR" sz="1400" dirty="0">
                <a:latin typeface="Consolas" panose="020B0609020204030204" pitchFamily="49" charset="0"/>
              </a:rPr>
              <a:t>="0.9"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string/oepnActivity2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51" y="1936250"/>
            <a:ext cx="2638915" cy="45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하나와 버튼 하나로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80" y="4817665"/>
            <a:ext cx="7757832" cy="1684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3217844"/>
            <a:ext cx="9038983" cy="18673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12024" y="4151513"/>
            <a:ext cx="3384376" cy="285599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84432" y="5805264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62" y="1953985"/>
            <a:ext cx="2591170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06381"/>
            <a:ext cx="1136585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EditText </a:t>
            </a:r>
            <a:r>
              <a:rPr lang="en-US" altLang="ko-KR" sz="1600" b="1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b="1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b="1" dirty="0">
                <a:latin typeface="Consolas" panose="020B0609020204030204" pitchFamily="49" charset="0"/>
              </a:rPr>
              <a:t>Activity2.class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56240" y="2420888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724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코딩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36578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 received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intent.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getStringExtra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600" dirty="0">
                <a:latin typeface="Consolas" panose="020B0609020204030204" pitchFamily="49" charset="0"/>
              </a:rPr>
              <a:t>("Received: " + received);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198884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07245" y="3214717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753132" y="3537883"/>
            <a:ext cx="725485" cy="3144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61" y="1795496"/>
            <a:ext cx="2651725" cy="45959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9" y="1819513"/>
            <a:ext cx="2638916" cy="457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" y="1819513"/>
            <a:ext cx="2638915" cy="4571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90" y="1795496"/>
            <a:ext cx="2621641" cy="45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 smtClean="0">
                <a:sym typeface="Wingdings" panose="05000000000000000000" pitchFamily="2" charset="2"/>
              </a:rPr>
              <a:t>SampleActivityTwo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다른 이름의 폴더에 </a:t>
            </a:r>
            <a:r>
              <a:rPr lang="ko-KR" altLang="en-US" dirty="0" smtClean="0">
                <a:sym typeface="Wingdings" panose="05000000000000000000" pitchFamily="2" charset="2"/>
              </a:rPr>
              <a:t>복사한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안에 </a:t>
            </a:r>
            <a:r>
              <a:rPr lang="ko-KR" altLang="en-US" dirty="0">
                <a:sym typeface="Wingdings" panose="05000000000000000000" pitchFamily="2" charset="2"/>
              </a:rPr>
              <a:t>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수정하고</a:t>
            </a:r>
            <a:r>
              <a:rPr lang="en-US" altLang="ko-KR" dirty="0" smtClean="0">
                <a:sym typeface="Wingdings" panose="05000000000000000000" pitchFamily="2" charset="2"/>
              </a:rPr>
              <a:t>,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Sync]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>
                <a:sym typeface="Wingdings" panose="05000000000000000000" pitchFamily="2" charset="2"/>
              </a:rPr>
              <a:t>, 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코딩에서 버튼 클릭 이벤트를 다루는 부분을 다음과 같이 더 간단히 하는 방법이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명시해야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smtClean="0">
                <a:latin typeface="Consolas" panose="020B0609020204030204" pitchFamily="49" charset="0"/>
              </a:rPr>
              <a:t>openActivity2onClick(View </a:t>
            </a:r>
            <a:r>
              <a:rPr lang="en-US" altLang="ko-KR" sz="1600" dirty="0">
                <a:latin typeface="Consolas" panose="020B0609020204030204" pitchFamily="49" charset="0"/>
              </a:rPr>
              <a:t>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Intent(this,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3100" y="1844824"/>
            <a:ext cx="7011052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398" y="4293096"/>
            <a:ext cx="6988754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3100" y="3579882"/>
            <a:ext cx="1700352" cy="28116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06087" y="4567892"/>
            <a:ext cx="576064" cy="22730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982151" y="3436723"/>
            <a:ext cx="321761" cy="18367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293715" y="4437112"/>
            <a:ext cx="560457" cy="1688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32" y="1764662"/>
            <a:ext cx="2631451" cy="4626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26" y="1764661"/>
            <a:ext cx="2690474" cy="462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848" y="1764661"/>
            <a:ext cx="2659392" cy="4626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4" y="1764211"/>
            <a:ext cx="2671425" cy="4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메인액티비티에서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SampleActivityOne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 </a:t>
            </a:r>
            <a:r>
              <a:rPr lang="ko-KR" altLang="en-US" dirty="0">
                <a:sym typeface="Wingdings" panose="05000000000000000000" pitchFamily="2" charset="2"/>
              </a:rPr>
              <a:t>안에 필요한 곳</a:t>
            </a:r>
            <a:r>
              <a:rPr lang="en-US" altLang="ko-KR" dirty="0">
                <a:sym typeface="Wingdings" panose="05000000000000000000" pitchFamily="2" charset="2"/>
              </a:rPr>
              <a:t>(strings.xml,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</a:t>
            </a:r>
            <a:r>
              <a:rPr lang="en-US" altLang="ko-KR" dirty="0" err="1">
                <a:sym typeface="Wingdings" panose="05000000000000000000" pitchFamily="2" charset="2"/>
              </a:rPr>
              <a:t>Gradle</a:t>
            </a:r>
            <a:r>
              <a:rPr lang="en-US" altLang="ko-KR" dirty="0">
                <a:sym typeface="Wingdings" panose="05000000000000000000" pitchFamily="2" charset="2"/>
              </a:rPr>
              <a:t> Sync]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sym typeface="Wingdings" panose="05000000000000000000" pitchFamily="2" charset="2"/>
              </a:rPr>
              <a:t>에도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>
                <a:sym typeface="Wingdings" panose="05000000000000000000" pitchFamily="2" charset="2"/>
              </a:rPr>
              <a:t>TextView </a:t>
            </a:r>
            <a:r>
              <a:rPr lang="ko-KR" altLang="en-US" b="1" dirty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en-US" altLang="ko-KR" b="1" dirty="0" smtClean="0"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textView2 </a:t>
            </a:r>
            <a:r>
              <a:rPr lang="ko-KR" altLang="en-US" dirty="0">
                <a:sym typeface="Wingdings" panose="05000000000000000000" pitchFamily="2" charset="2"/>
              </a:rPr>
              <a:t>로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199831" cy="190516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812884" y="3775030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836326"/>
            <a:ext cx="8100762" cy="169940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28248" y="5550967"/>
            <a:ext cx="2379460" cy="73409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19936" y="3161011"/>
            <a:ext cx="343395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4256392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860278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삭제한 후 버튼 하나를 새로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637246"/>
            <a:ext cx="1136585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</a:t>
            </a:r>
            <a:r>
              <a:rPr lang="en-US" altLang="ko-KR" dirty="0" err="1" smtClean="0">
                <a:latin typeface="Consolas" panose="020B0609020204030204" pitchFamily="49" charset="0"/>
              </a:rPr>
              <a:t>getApplicationContext</a:t>
            </a:r>
            <a:r>
              <a:rPr lang="en-US" altLang="ko-KR" dirty="0">
                <a:latin typeface="Consolas" panose="020B0609020204030204" pitchFamily="49" charset="0"/>
              </a:rPr>
              <a:t>(), </a:t>
            </a:r>
            <a:r>
              <a:rPr lang="en-US" altLang="ko-KR" dirty="0" smtClean="0">
                <a:latin typeface="Consolas" panose="020B0609020204030204" pitchFamily="49" charset="0"/>
              </a:rPr>
              <a:t>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0628" y="3184962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메인 액티비티가 보낸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</a:t>
            </a:r>
            <a:r>
              <a:rPr lang="ko-KR" altLang="en-US" sz="1400" dirty="0" smtClean="0">
                <a:sym typeface="Wingdings" panose="05000000000000000000" pitchFamily="2" charset="2"/>
              </a:rPr>
              <a:t>를 구하여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메시지를 찾아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8080628" y="3761115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받은 메시지를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toUpperCase</a:t>
            </a:r>
            <a:r>
              <a:rPr lang="en-US" altLang="ko-KR" sz="1400" dirty="0" smtClean="0">
                <a:sym typeface="Wingdings" panose="05000000000000000000" pitchFamily="2" charset="2"/>
              </a:rPr>
              <a:t>() </a:t>
            </a:r>
            <a:r>
              <a:rPr lang="ko-KR" altLang="en-US" sz="1400" dirty="0" smtClean="0">
                <a:sym typeface="Wingdings" panose="05000000000000000000" pitchFamily="2" charset="2"/>
              </a:rPr>
              <a:t>함수로 변환하여 </a:t>
            </a:r>
            <a:r>
              <a:rPr lang="en-US" altLang="ko-KR" sz="1400" dirty="0" smtClean="0">
                <a:sym typeface="Wingdings" panose="05000000000000000000" pitchFamily="2" charset="2"/>
              </a:rPr>
              <a:t>textView2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85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String sending = </a:t>
            </a:r>
            <a:r>
              <a:rPr lang="en-US" altLang="ko-KR" sz="1400" dirty="0" smtClean="0">
                <a:latin typeface="Consolas" panose="020B0609020204030204" pitchFamily="49" charset="0"/>
              </a:rPr>
              <a:t>"";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findViewById(R.id.textView2);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getIntent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received = </a:t>
            </a:r>
            <a:r>
              <a:rPr lang="en-US" altLang="ko-KR" sz="1400" dirty="0" err="1">
                <a:latin typeface="Consolas" panose="020B0609020204030204" pitchFamily="49" charset="0"/>
              </a:rPr>
              <a:t>intent.getStringExtra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400" dirty="0">
                <a:latin typeface="Consolas" panose="020B0609020204030204" pitchFamily="49" charset="0"/>
              </a:rPr>
              <a:t>("Received: " + received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sending = </a:t>
            </a:r>
            <a:r>
              <a:rPr lang="en-US" altLang="ko-KR" sz="1400" dirty="0" err="1">
                <a:latin typeface="Consolas" panose="020B0609020204030204" pitchFamily="49" charset="0"/>
              </a:rPr>
              <a:t>received.toUpperCase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textView2.setText</a:t>
            </a:r>
            <a:r>
              <a:rPr lang="en-US" altLang="ko-KR" sz="1400" dirty="0">
                <a:latin typeface="Consolas" panose="020B0609020204030204" pitchFamily="49" charset="0"/>
              </a:rPr>
              <a:t>("Sending: " + sending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36026" y="2468742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빠졌나요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textView3.setText("Received: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SampleActivityThree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dirty="0" err="1">
                <a:sym typeface="Wingdings" panose="05000000000000000000" pitchFamily="2" charset="2"/>
              </a:rPr>
              <a:t>SampleActivity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</a:t>
            </a:r>
            <a:r>
              <a:rPr lang="ko-KR" altLang="en-US" dirty="0" err="1" smtClean="0">
                <a:sym typeface="Wingdings" panose="05000000000000000000" pitchFamily="2" charset="2"/>
              </a:rPr>
              <a:t>팔요한</a:t>
            </a:r>
            <a:r>
              <a:rPr lang="ko-KR" altLang="en-US" dirty="0" smtClean="0">
                <a:sym typeface="Wingdings" panose="05000000000000000000" pitchFamily="2" charset="2"/>
              </a:rPr>
              <a:t> 절차를 </a:t>
            </a:r>
            <a:r>
              <a:rPr lang="ko-KR" altLang="en-US" dirty="0">
                <a:sym typeface="Wingdings" panose="05000000000000000000" pitchFamily="2" charset="2"/>
              </a:rPr>
              <a:t>실행하십시오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파일들을 만들거나 가져다가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slide_in_left.xml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265329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78153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288412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2943434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문제점을 찾으십시오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err="1" smtClean="0">
                <a:sym typeface="Wingdings" panose="05000000000000000000" pitchFamily="2" charset="2"/>
              </a:rPr>
              <a:t>애이메이션이</a:t>
            </a:r>
            <a:r>
              <a:rPr lang="ko-KR" altLang="en-US" dirty="0" smtClean="0">
                <a:sym typeface="Wingdings" panose="05000000000000000000" pitchFamily="2" charset="2"/>
              </a:rPr>
              <a:t>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과정의 애니메이션에서 문제점을 찾았습니까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클릭으로는 화면 전환 </a:t>
            </a:r>
            <a:r>
              <a:rPr lang="ko-KR" altLang="en-US" dirty="0" smtClean="0">
                <a:sym typeface="Wingdings" panose="05000000000000000000" pitchFamily="2" charset="2"/>
              </a:rPr>
              <a:t>애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ko-KR" altLang="en-US" dirty="0" smtClean="0">
                <a:sym typeface="Wingdings" panose="05000000000000000000" pitchFamily="2" charset="2"/>
              </a:rPr>
              <a:t>메이션이 </a:t>
            </a:r>
            <a:r>
              <a:rPr lang="ko-KR" altLang="en-US" dirty="0" smtClean="0">
                <a:sym typeface="Wingdings" panose="05000000000000000000" pitchFamily="2" charset="2"/>
              </a:rPr>
              <a:t>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상단의 화살표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시스템의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화살표를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실현하지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화살표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시스템이 강제로 앱을 끝내는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시스템이 앱을 끝낼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사용하는 메소드를 우리가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재정의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할 필요성이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270" y="4509120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finish()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super.finish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R.anim.slide_in_left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3212976"/>
            <a:ext cx="1648108" cy="326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4" y="3212976"/>
            <a:ext cx="1627032" cy="3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1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4522" y="4353045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4522" y="3666621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</a:t>
            </a:r>
            <a:r>
              <a:rPr lang="en-US" altLang="ko-KR" sz="1600" dirty="0" smtClean="0">
                <a:latin typeface="Consolas" panose="020B0609020204030204" pitchFamily="49" charset="0"/>
              </a:rPr>
              <a:t>color/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background_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light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58118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</a:t>
                      </a:r>
                      <a:r>
                        <a:rPr lang="ko-KR" altLang="en-US" sz="1600" dirty="0" err="1" smtClean="0"/>
                        <a:t>전화걸기</a:t>
                      </a:r>
                      <a:r>
                        <a:rPr lang="ko-KR" altLang="en-US" sz="1600" dirty="0" smtClean="0"/>
                        <a:t>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액션과 데이터를 넣어 다른 앱의 액티비티를 띄우는 경우와 컴포넌트 이름을 이용해 새로운 액티비티를 시작하게 하는 경우를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SampleCallIntent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callIntent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들어있던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(EditText)</a:t>
            </a:r>
            <a:r>
              <a:rPr lang="ko-KR" altLang="en-US" dirty="0" smtClean="0">
                <a:sym typeface="Wingdings" panose="05000000000000000000" pitchFamily="2" charset="2"/>
              </a:rPr>
              <a:t> 하나와 버튼 하나를 추가하고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  <a:hlinkClick r:id="rId2"/>
              </a:rPr>
              <a:t>tel:010-1000-1000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전화걸기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911028"/>
            <a:ext cx="8208912" cy="2608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38" y="3920049"/>
            <a:ext cx="2968874" cy="14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data =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Intent.ACTION_VIEW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Uri.parse</a:t>
            </a:r>
            <a:r>
              <a:rPr lang="en-US" altLang="ko-KR" sz="1600" dirty="0">
                <a:latin typeface="Consolas" panose="020B0609020204030204" pitchFamily="49" charset="0"/>
              </a:rPr>
              <a:t>(data));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24192" y="3212976"/>
            <a:ext cx="1680268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뷰 객체 참조 구하기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824192" y="4453547"/>
            <a:ext cx="302679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sz="1400" dirty="0" smtClean="0">
                <a:sym typeface="Wingdings" panose="05000000000000000000" pitchFamily="2" charset="2"/>
              </a:rPr>
              <a:t> 입력된 전화번호 가져오기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824192" y="5063637"/>
            <a:ext cx="32944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전화걸기</a:t>
            </a:r>
            <a:r>
              <a:rPr lang="ko-KR" altLang="en-US" sz="1400" dirty="0" smtClean="0">
                <a:sym typeface="Wingdings" panose="05000000000000000000" pitchFamily="2" charset="2"/>
              </a:rPr>
              <a:t> 화면을 보여줄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824192" y="5440815"/>
            <a:ext cx="158088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시작하기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9" idx="3"/>
          </p:cNvCxnSpPr>
          <p:nvPr/>
        </p:nvCxnSpPr>
        <p:spPr>
          <a:xfrm flipH="1" flipV="1">
            <a:off x="9624392" y="4869160"/>
            <a:ext cx="1494292" cy="348366"/>
          </a:xfrm>
          <a:prstGeom prst="bentConnector3">
            <a:avLst>
              <a:gd name="adj1" fmla="val -15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0800000">
            <a:off x="5015880" y="5157193"/>
            <a:ext cx="2808312" cy="437511"/>
          </a:xfrm>
          <a:prstGeom prst="bentConnector3">
            <a:avLst>
              <a:gd name="adj1" fmla="val 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다음과 같은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 값을 가져와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전달하므로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입력된 전화번호를 바꾸면 다른 번호로 전화를 걸도록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700808"/>
            <a:ext cx="2262920" cy="45577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1700809"/>
            <a:ext cx="2241709" cy="45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두 번째 경우입니다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새로운 버튼 하나를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뛰우가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글자가 표시되도록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 화면은 프로젝트 창에서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보이는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새로 추가하는 액티비티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디시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나타나도록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 파일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button2 = findViewById(R.id.button2);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button2.setOnClickListener(new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 name = new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</a:t>
            </a:r>
            <a:r>
              <a:rPr lang="en-US" altLang="ko-KR" sz="16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com.example.callintent.MenuActivity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intent.setComponent</a:t>
            </a:r>
            <a:r>
              <a:rPr lang="en-US" altLang="ko-KR" sz="1600" dirty="0"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101);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97748" y="2462676"/>
            <a:ext cx="334418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smtClean="0">
                <a:sym typeface="Wingdings" panose="05000000000000000000" pitchFamily="2" charset="2"/>
              </a:rPr>
              <a:t>컴포넌트 이름을 지정할 수 있는 객체 생성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8097749" y="3310255"/>
            <a:ext cx="235352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객체에 컴포넌트 지정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097749" y="3689579"/>
            <a:ext cx="1412566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띄우기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2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클래스에 정의된 다양한 액션 정보입니다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ACTION_MAIN</a:t>
            </a:r>
            <a:r>
              <a:rPr lang="en-US" altLang="ko-KR" dirty="0" smtClean="0">
                <a:sym typeface="Wingdings" panose="05000000000000000000" pitchFamily="2" charset="2"/>
              </a:rPr>
              <a:t>		ACTION_VIEW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ACTION_ATTACH_DATA	ACTION_ANSWER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ACTION_EDIT</a:t>
            </a:r>
            <a:r>
              <a:rPr lang="en-US" altLang="ko-KR" dirty="0" smtClean="0">
                <a:sym typeface="Wingdings" panose="05000000000000000000" pitchFamily="2" charset="2"/>
              </a:rPr>
              <a:t>		ACTION_INSERT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ACTION_PICK		ACTION_DELETE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ACTION_CHOOSER	ACTION_RUN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ACTION_GET_CONTENT	ACTION_SYNC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ACTION_DIAL		ACTION_PICK_ACTIVITY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ACTION_CALL		ACTION_SEARCH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ACTION_SEND		ACTION_WEB_SEARCH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ACTION_SECOND		ACTION_FACTORY_TEST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833" y="836712"/>
            <a:ext cx="2165456" cy="4392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77" y="836712"/>
            <a:ext cx="2170767" cy="439248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58002" y="3260650"/>
            <a:ext cx="513462" cy="405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0786" y="3435788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많이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사용함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22788" y="3666620"/>
            <a:ext cx="481378" cy="3625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 스택에 추가되지 않습니다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String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Int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</a:t>
            </a:r>
            <a:r>
              <a:rPr lang="en-US" altLang="ko-KR" dirty="0" err="1" smtClean="0">
                <a:sym typeface="Wingdings" panose="05000000000000000000" pitchFamily="2" charset="2"/>
              </a:rPr>
              <a:t>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Boolean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name, </a:t>
            </a:r>
            <a:r>
              <a:rPr lang="en-US" altLang="ko-KR" dirty="0" err="1" smtClean="0">
                <a:sym typeface="Wingdings" panose="05000000000000000000" pitchFamily="2" charset="2"/>
              </a:rPr>
              <a:t>boolean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화면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안에 새로운 화면을 하나 더 추가해 보는 실습을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Activity Name: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Menu</a:t>
            </a:r>
            <a:r>
              <a:rPr lang="en-US" altLang="ko-KR" b="1" dirty="0" err="1" smtClean="0">
                <a:sym typeface="Wingdings" panose="05000000000000000000" pitchFamily="2" charset="2"/>
              </a:rPr>
              <a:t>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하나와 </a:t>
            </a:r>
            <a:r>
              <a:rPr lang="en-US" altLang="ko-KR" dirty="0" smtClean="0">
                <a:sym typeface="Wingdings" panose="05000000000000000000" pitchFamily="2" charset="2"/>
              </a:rPr>
              <a:t>app/java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새로운 자바 소스 코드 파일이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한 쌍으로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248268"/>
            <a:ext cx="4176464" cy="35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Change project root directory name or copy it into a new name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if necessary.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>
                <a:sym typeface="Wingdings" panose="05000000000000000000" pitchFamily="2" charset="2"/>
              </a:rPr>
              <a:t>= 'Your </a:t>
            </a:r>
            <a:r>
              <a:rPr lang="en-US" altLang="ko-KR" dirty="0" smtClean="0">
                <a:sym typeface="Wingdings" panose="05000000000000000000" pitchFamily="2" charset="2"/>
              </a:rPr>
              <a:t>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 smtClean="0">
                <a:sym typeface="Wingdings" panose="05000000000000000000" pitchFamily="2" charset="2"/>
              </a:rPr>
              <a:t>file for </a:t>
            </a:r>
            <a:r>
              <a:rPr lang="en-US" altLang="ko-KR" dirty="0">
                <a:sym typeface="Wingdings" panose="05000000000000000000" pitchFamily="2" charset="2"/>
              </a:rPr>
              <a:t> 'Your new project name</a:t>
            </a:r>
            <a:r>
              <a:rPr lang="en-US" altLang="ko-KR" dirty="0" smtClean="0">
                <a:sym typeface="Wingdings" panose="05000000000000000000" pitchFamily="2" charset="2"/>
              </a:rPr>
              <a:t>' if necessary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[Build]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[Clean Project]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</a:t>
            </a:r>
            <a:r>
              <a:rPr lang="en-US" altLang="ko-KR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dirty="0" smtClean="0">
                <a:sym typeface="Wingdings" panose="05000000000000000000" pitchFamily="2" charset="2"/>
              </a:rPr>
              <a:t> files] 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Use [</a:t>
            </a:r>
            <a:r>
              <a:rPr lang="en-US" altLang="ko-KR" b="1" dirty="0" smtClean="0">
                <a:sym typeface="Wingdings" panose="05000000000000000000" pitchFamily="2" charset="2"/>
              </a:rPr>
              <a:t>Refactor  Rename</a:t>
            </a:r>
            <a:r>
              <a:rPr lang="en-US" altLang="ko-KR" dirty="0" smtClean="0">
                <a:sym typeface="Wingdings" panose="05000000000000000000" pitchFamily="2" charset="2"/>
              </a:rPr>
              <a:t>] if you </a:t>
            </a:r>
            <a:r>
              <a:rPr lang="en-US" altLang="ko-KR" dirty="0">
                <a:sym typeface="Wingdings" panose="05000000000000000000" pitchFamily="2" charset="2"/>
              </a:rPr>
              <a:t>want to change the package </a:t>
            </a:r>
            <a:r>
              <a:rPr lang="en-US" altLang="ko-KR" dirty="0" smtClean="0">
                <a:sym typeface="Wingdings" panose="05000000000000000000" pitchFamily="2" charset="2"/>
              </a:rPr>
              <a:t>name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9416" y="3861048"/>
            <a:ext cx="2736304" cy="1008112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err="1">
                <a:sym typeface="Wingdings" panose="05000000000000000000" pitchFamily="2" charset="2"/>
              </a:rPr>
              <a:t>제목와</a:t>
            </a:r>
            <a:r>
              <a:rPr lang="ko-KR" altLang="en-US" b="1" dirty="0">
                <a:sym typeface="Wingdings" panose="05000000000000000000" pitchFamily="2" charset="2"/>
              </a:rPr>
              <a:t> 가격</a:t>
            </a:r>
            <a:r>
              <a:rPr lang="ko-KR" altLang="en-US" dirty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err="1" smtClean="0">
                <a:sym typeface="Wingdings" panose="05000000000000000000" pitchFamily="2" charset="2"/>
              </a:rPr>
              <a:t>SampleActivity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SampleParcel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[Refactor  Rename]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com.example.parcel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3666621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제목와</a:t>
            </a:r>
            <a:r>
              <a:rPr lang="ko-KR" altLang="en-US" b="1" dirty="0" smtClean="0">
                <a:sym typeface="Wingdings" panose="05000000000000000000" pitchFamily="2" charset="2"/>
              </a:rPr>
              <a:t>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인턴페이스를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클래스 이름에 빨간 줄이 표시된 곳에서 </a:t>
            </a:r>
            <a:r>
              <a:rPr lang="ko-KR" altLang="en-US" dirty="0" smtClean="0">
                <a:sym typeface="Wingdings" panose="05000000000000000000" pitchFamily="2" charset="2"/>
              </a:rPr>
              <a:t>우클릭해서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en-US" altLang="ko-KR" dirty="0">
                <a:sym typeface="Wingdings" panose="05000000000000000000" pitchFamily="2" charset="2"/>
              </a:rPr>
              <a:t>[Override 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이를 반복하여 </a:t>
            </a:r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재정의 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Ctrl</a:t>
            </a:r>
            <a:r>
              <a:rPr lang="ko-KR" altLang="en-US" dirty="0">
                <a:sym typeface="Wingdings" panose="05000000000000000000" pitchFamily="2" charset="2"/>
              </a:rPr>
              <a:t>를 눌러서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두 메소드를 모두 선택하여 한번에 발생할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implements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137" y="5114095"/>
            <a:ext cx="1071778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 return 0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다음으로 해야 할 일은 </a:t>
            </a:r>
            <a:r>
              <a:rPr lang="en-US" altLang="ko-KR" dirty="0" err="1" smtClean="0">
                <a:sym typeface="Wingdings" panose="05000000000000000000" pitchFamily="2" charset="2"/>
              </a:rPr>
              <a:t>Pacel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>
                <a:sym typeface="Wingdings" panose="05000000000000000000" pitchFamily="2" charset="2"/>
              </a:rPr>
              <a:t>Parcelable.Creator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변수를 정의해야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Parcelable.Creator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916832"/>
            <a:ext cx="107177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2924944"/>
            <a:ext cx="107177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static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Parceable.Creator</a:t>
            </a:r>
            <a:r>
              <a:rPr lang="en-US" altLang="ko-KR" sz="1600" dirty="0" smtClean="0">
                <a:latin typeface="Consolas" panose="020B0609020204030204" pitchFamily="49" charset="0"/>
              </a:rPr>
              <a:t> CREATOR = new Parcelable.Creator()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dirty="0" smtClean="0">
                <a:sym typeface="Wingdings" panose="05000000000000000000" pitchFamily="2" charset="2"/>
              </a:rPr>
              <a:t>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(Parcel 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src.readInt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src)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src.readString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src.readInt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Parcelable.Creator CREATOR </a:t>
            </a:r>
            <a:r>
              <a:rPr lang="en-US" altLang="ko-KR" sz="1600" dirty="0">
                <a:latin typeface="Consolas" panose="020B0609020204030204" pitchFamily="49" charset="0"/>
              </a:rPr>
              <a:t>= new Parcelable.Creator()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>
                <a:latin typeface="Consolas" panose="020B0609020204030204" pitchFamily="49" charset="0"/>
              </a:rPr>
              <a:t>dest</a:t>
            </a:r>
            <a:r>
              <a:rPr lang="en-US" altLang="ko-KR" sz="1600" dirty="0">
                <a:latin typeface="Consolas" panose="020B0609020204030204" pitchFamily="49" charset="0"/>
              </a:rPr>
              <a:t>, int flags)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dest.writeInt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있으면 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smtClean="0">
                <a:latin typeface="Consolas" panose="020B0609020204030204" pitchFamily="49" charset="0"/>
              </a:rPr>
              <a:t>Activity2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sz="1600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sz="1600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static final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KEY_QUOTE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"QUOTE";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TextView textView2;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메뉴 액티비티를 띄우기 위해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intent.putExtra(KEY_QUOTE, 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새로 추가된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[Text]</a:t>
            </a:r>
            <a:r>
              <a:rPr lang="ko-KR" altLang="en-US" dirty="0">
                <a:sym typeface="Wingdings" panose="05000000000000000000" pitchFamily="2" charset="2"/>
              </a:rPr>
              <a:t>탭을 </a:t>
            </a:r>
            <a:r>
              <a:rPr lang="ko-KR" altLang="en-US" dirty="0" smtClean="0">
                <a:sym typeface="Wingdings" panose="05000000000000000000" pitchFamily="2" charset="2"/>
              </a:rPr>
              <a:t>눌러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24sp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배치하고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추가하기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=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en-US" altLang="ko-KR" b="1" dirty="0" smtClean="0">
                <a:sym typeface="Wingdings" panose="05000000000000000000" pitchFamily="2" charset="2"/>
              </a:rPr>
              <a:t>vertical </a:t>
            </a:r>
            <a:r>
              <a:rPr lang="ko-KR" altLang="en-US" dirty="0" smtClean="0">
                <a:sym typeface="Wingdings" panose="05000000000000000000" pitchFamily="2" charset="2"/>
              </a:rPr>
              <a:t>을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 </a:t>
            </a:r>
            <a:r>
              <a:rPr lang="ko-KR" altLang="en-US" b="1" dirty="0" smtClean="0">
                <a:sym typeface="Wingdings" panose="05000000000000000000" pitchFamily="2" charset="2"/>
              </a:rPr>
              <a:t>로 설정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8477404" cy="30899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두 배로 하여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20486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received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String sending = "";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2</a:t>
            </a:r>
            <a:r>
              <a:rPr lang="en-US" altLang="ko-KR" sz="1600" dirty="0" smtClean="0">
                <a:latin typeface="Consolas" panose="020B0609020204030204" pitchFamily="49" charset="0"/>
              </a:rPr>
              <a:t>);  // price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</a:t>
            </a:r>
            <a:r>
              <a:rPr lang="en-US" altLang="ko-KR" sz="1600" dirty="0" smtClean="0">
                <a:latin typeface="Consolas" panose="020B0609020204030204" pitchFamily="49" charset="0"/>
              </a:rPr>
              <a:t>2</a:t>
            </a:r>
            <a:r>
              <a:rPr lang="ko-KR" altLang="en-US" sz="1600" dirty="0" smtClean="0">
                <a:latin typeface="Consolas" panose="020B0609020204030204" pitchFamily="49" charset="0"/>
              </a:rPr>
              <a:t>배로 올려서 </a:t>
            </a:r>
            <a:r>
              <a:rPr lang="en-US" altLang="ko-KR" sz="1600" dirty="0" smtClean="0">
                <a:latin typeface="Consolas" panose="020B0609020204030204" pitchFamily="49" charset="0"/>
              </a:rPr>
              <a:t>book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객체에 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intent.putExtra(KEY_QUOTE,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>
                <a:latin typeface="Consolas" panose="020B0609020204030204" pitchFamily="49" charset="0"/>
              </a:rPr>
              <a:t>(KEY_QUOTE);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1844824"/>
            <a:ext cx="3552864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SampleTask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또한 그 아래에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띄울 수 있도록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수정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98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첫 화면이 반복해서 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여기서 한 실습은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등록하는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dirty="0" smtClean="0">
                <a:sym typeface="Wingdings" panose="05000000000000000000" pitchFamily="2" charset="2"/>
              </a:rPr>
              <a:t>standard </a:t>
            </a:r>
            <a:r>
              <a:rPr lang="ko-KR" altLang="en-US" dirty="0" smtClean="0">
                <a:sym typeface="Wingdings" panose="05000000000000000000" pitchFamily="2" charset="2"/>
              </a:rPr>
              <a:t>로 한 것과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태스크는 새로운 화면을 차례대로 스택에 넣어서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7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[Back]</a:t>
            </a:r>
            <a:r>
              <a:rPr lang="ko-KR" altLang="en-US" dirty="0" smtClean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결국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받아야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66" y="2117525"/>
            <a:ext cx="2203750" cy="44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ko-KR" altLang="en-US" dirty="0" smtClean="0">
                <a:sym typeface="Wingdings" panose="05000000000000000000" pitchFamily="2" charset="2"/>
              </a:rPr>
              <a:t> 안쪽의 </a:t>
            </a:r>
            <a:r>
              <a:rPr lang="ko-KR" altLang="en-US" dirty="0" err="1" smtClean="0">
                <a:sym typeface="Wingdings" panose="05000000000000000000" pitchFamily="2" charset="2"/>
              </a:rPr>
              <a:t>리니어</a:t>
            </a:r>
            <a:r>
              <a:rPr lang="ko-KR" altLang="en-US" dirty="0" smtClean="0">
                <a:sym typeface="Wingdings" panose="05000000000000000000" pitchFamily="2" charset="2"/>
              </a:rPr>
              <a:t>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695181"/>
            <a:ext cx="8958583" cy="28013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여러분이 만든 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SampleLifeCycle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택스트뷰에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메인 화면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버튼을 추가하여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 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액티비티의 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메뉴 액티비티에는 </a:t>
            </a:r>
            <a:r>
              <a:rPr lang="en-US" altLang="ko-KR" b="1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Step 1</a:t>
            </a:r>
            <a:r>
              <a:rPr lang="ko-KR" altLang="en-US" dirty="0" smtClean="0">
                <a:sym typeface="Wingdings" panose="05000000000000000000" pitchFamily="2" charset="2"/>
              </a:rPr>
              <a:t>은 여러 번 실습한 내용입니다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메인 화면의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띄우면 메인 액티비티는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MenuActivity.java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R.layout.activity_menu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확인하싮시오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8781"/>
            <a:ext cx="2458948" cy="4993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77" y="1708781"/>
            <a:ext cx="2464775" cy="4993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16" y="1708781"/>
            <a:ext cx="2470479" cy="49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윗부분에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dirty="0" smtClean="0">
                <a:sym typeface="Wingdings" panose="05000000000000000000" pitchFamily="2" charset="2"/>
              </a:rPr>
              <a:t>(Plain text, EditText)</a:t>
            </a:r>
            <a:r>
              <a:rPr lang="ko-KR" altLang="en-US" dirty="0" smtClean="0">
                <a:sym typeface="Wingdings" panose="05000000000000000000" pitchFamily="2" charset="2"/>
              </a:rPr>
              <a:t>를 배치하고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greetings</a:t>
            </a:r>
            <a:r>
              <a:rPr lang="ko-KR" altLang="en-US" dirty="0" smtClean="0">
                <a:sym typeface="Wingdings" panose="05000000000000000000" pitchFamily="2" charset="2"/>
              </a:rPr>
              <a:t> 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여기에 입력된 인사말이 앱을 종료하고 다시 시작해도 기억하고 인사말을 보여주도록 하려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048425"/>
            <a:ext cx="7811177" cy="24386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EditText greetings;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greetings.getText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21232</TotalTime>
  <Words>8970</Words>
  <Application>Microsoft Office PowerPoint</Application>
  <PresentationFormat>와이드스크린</PresentationFormat>
  <Paragraphs>1610</Paragraphs>
  <Slides>103</Slides>
  <Notes>1</Notes>
  <HiddenSlides>12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4" baseType="lpstr"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How to rename or copy Android Studio project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04-3: 인텐트 살펴보기 – 인텐트 실습 1 </vt:lpstr>
      <vt:lpstr>04-3: 인텐트 살펴보기 – 인텐트 실습 1 </vt:lpstr>
      <vt:lpstr>04-3: 인텐트 살펴보기 – 인텐트 실습 1 </vt:lpstr>
      <vt:lpstr>04-3: 인텐트 살펴보기 – 인텐트 실습 2 </vt:lpstr>
      <vt:lpstr>04-3: 인텐트 살펴보기 – 인텐트 실습 2 </vt:lpstr>
      <vt:lpstr>04-3: 인텐트 살펴보기 – 인텐트 실습 2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How to rename or copy Android Studio project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DoitMission07: 로그인 화면과 메뉴화면 전환하기</vt:lpstr>
      <vt:lpstr>DoitMission08: 세 개 이상의 화면 만들어 전환하기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1095</cp:revision>
  <dcterms:created xsi:type="dcterms:W3CDTF">2014-02-12T09:15:05Z</dcterms:created>
  <dcterms:modified xsi:type="dcterms:W3CDTF">2020-01-28T17:06:05Z</dcterms:modified>
</cp:coreProperties>
</file>